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0" r:id="rId4"/>
    <p:sldId id="264" r:id="rId5"/>
    <p:sldId id="259" r:id="rId6"/>
    <p:sldId id="265" r:id="rId7"/>
    <p:sldId id="266" r:id="rId8"/>
    <p:sldId id="260" r:id="rId9"/>
    <p:sldId id="261" r:id="rId10"/>
    <p:sldId id="268" r:id="rId11"/>
    <p:sldId id="269" r:id="rId12"/>
    <p:sldId id="270" r:id="rId13"/>
    <p:sldId id="271" r:id="rId14"/>
    <p:sldId id="272" r:id="rId15"/>
    <p:sldId id="285" r:id="rId16"/>
    <p:sldId id="286" r:id="rId17"/>
    <p:sldId id="274" r:id="rId18"/>
    <p:sldId id="258" r:id="rId19"/>
    <p:sldId id="288" r:id="rId20"/>
    <p:sldId id="276" r:id="rId21"/>
    <p:sldId id="256" r:id="rId22"/>
    <p:sldId id="257" r:id="rId23"/>
    <p:sldId id="277" r:id="rId24"/>
    <p:sldId id="278" r:id="rId25"/>
    <p:sldId id="279" r:id="rId26"/>
    <p:sldId id="280" r:id="rId27"/>
    <p:sldId id="282" r:id="rId28"/>
    <p:sldId id="283"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9595" autoAdjust="0"/>
  </p:normalViewPr>
  <p:slideViewPr>
    <p:cSldViewPr>
      <p:cViewPr>
        <p:scale>
          <a:sx n="66" d="100"/>
          <a:sy n="66" d="100"/>
        </p:scale>
        <p:origin x="-51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t>17/08/2015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166843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t>17/08/2015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86572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t>17/08/2015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130813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4661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03851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649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7170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5643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5909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117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4236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t>17/08/2015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1277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0631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99867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704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46610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03851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6492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7170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56439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5909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117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42205-9D16-454A-8C56-37CB454A239C}" type="datetimeFigureOut">
              <a:rPr lang="en-AU" smtClean="0"/>
              <a:t>17/08/2015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1131790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42364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06312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99867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704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8842205-9D16-454A-8C56-37CB454A239C}" type="datetimeFigureOut">
              <a:rPr lang="en-AU" smtClean="0"/>
              <a:t>17/08/2015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99107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8842205-9D16-454A-8C56-37CB454A239C}" type="datetimeFigureOut">
              <a:rPr lang="en-AU" smtClean="0"/>
              <a:t>17/08/2015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247851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8842205-9D16-454A-8C56-37CB454A239C}" type="datetimeFigureOut">
              <a:rPr lang="en-AU" smtClean="0"/>
              <a:t>17/08/2015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297199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2205-9D16-454A-8C56-37CB454A239C}" type="datetimeFigureOut">
              <a:rPr lang="en-AU" smtClean="0"/>
              <a:t>17/08/2015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249072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t>17/08/2015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68145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2205-9D16-454A-8C56-37CB454A239C}" type="datetimeFigureOut">
              <a:rPr lang="en-AU" smtClean="0"/>
              <a:t>17/08/2015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A49EF3-12CF-4DCA-9F2A-0C1912AAD624}" type="slidenum">
              <a:rPr lang="en-AU" smtClean="0"/>
              <a:t>‹#›</a:t>
            </a:fld>
            <a:endParaRPr lang="en-AU"/>
          </a:p>
        </p:txBody>
      </p:sp>
    </p:spTree>
    <p:extLst>
      <p:ext uri="{BB962C8B-B14F-4D97-AF65-F5344CB8AC3E}">
        <p14:creationId xmlns:p14="http://schemas.microsoft.com/office/powerpoint/2010/main" val="9674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2205-9D16-454A-8C56-37CB454A239C}" type="datetimeFigureOut">
              <a:rPr lang="en-AU" smtClean="0"/>
              <a:t>17/08/2015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49EF3-12CF-4DCA-9F2A-0C1912AAD624}" type="slidenum">
              <a:rPr lang="en-AU" smtClean="0"/>
              <a:t>‹#›</a:t>
            </a:fld>
            <a:endParaRPr lang="en-AU"/>
          </a:p>
        </p:txBody>
      </p:sp>
    </p:spTree>
    <p:extLst>
      <p:ext uri="{BB962C8B-B14F-4D97-AF65-F5344CB8AC3E}">
        <p14:creationId xmlns:p14="http://schemas.microsoft.com/office/powerpoint/2010/main" val="3897650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30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2205-9D16-454A-8C56-37CB454A239C}" type="datetimeFigureOut">
              <a:rPr lang="en-AU" smtClean="0">
                <a:solidFill>
                  <a:prstClr val="black">
                    <a:tint val="75000"/>
                  </a:prstClr>
                </a:solidFill>
              </a:rPr>
              <a:pPr/>
              <a:t>17/08/2015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49EF3-12CF-4DCA-9F2A-0C1912AAD62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30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52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204864"/>
            <a:ext cx="8229600" cy="4525963"/>
          </a:xfrm>
        </p:spPr>
        <p:txBody>
          <a:bodyPr>
            <a:normAutofit/>
          </a:bodyPr>
          <a:lstStyle/>
          <a:p>
            <a:pPr marL="0" indent="0" algn="just">
              <a:buNone/>
            </a:pPr>
            <a:r>
              <a:rPr lang="en-AU" sz="2600" dirty="0" smtClean="0">
                <a:solidFill>
                  <a:srgbClr val="FFFFFF"/>
                </a:solidFill>
                <a:latin typeface="Glegoo"/>
                <a:cs typeface="Glegoo"/>
              </a:rPr>
              <a:t>‘Then one of the twenty-four elders asked me, “Who are these who are clothed in white? Where did they come from?”</a:t>
            </a:r>
          </a:p>
          <a:p>
            <a:pPr marL="0" indent="0" algn="just">
              <a:buNone/>
            </a:pPr>
            <a:r>
              <a:rPr lang="en-AU" sz="2600" dirty="0" smtClean="0">
                <a:solidFill>
                  <a:srgbClr val="FFFFFF"/>
                </a:solidFill>
                <a:latin typeface="Glegoo"/>
                <a:cs typeface="Glegoo"/>
              </a:rPr>
              <a:t>And I said to him, “Sir, you are the one who knows.”</a:t>
            </a:r>
          </a:p>
          <a:p>
            <a:pPr marL="0" indent="0" algn="just">
              <a:buNone/>
            </a:pPr>
            <a:r>
              <a:rPr lang="en-AU" sz="2600" dirty="0" smtClean="0">
                <a:solidFill>
                  <a:srgbClr val="FFFFFF"/>
                </a:solidFill>
                <a:latin typeface="Glegoo"/>
                <a:cs typeface="Glegoo"/>
              </a:rPr>
              <a:t>Then he said to me, “These are the ones who came out of the great suffering. They have washed their robes in the blood of the Lamb and made them white.”</a:t>
            </a:r>
            <a:endParaRPr lang="en-AU" sz="2600" dirty="0">
              <a:solidFill>
                <a:srgbClr val="FFFFFF"/>
              </a:solidFill>
              <a:latin typeface="Glegoo"/>
              <a:cs typeface="Glegoo"/>
            </a:endParaRPr>
          </a:p>
        </p:txBody>
      </p:sp>
    </p:spTree>
    <p:extLst>
      <p:ext uri="{BB962C8B-B14F-4D97-AF65-F5344CB8AC3E}">
        <p14:creationId xmlns:p14="http://schemas.microsoft.com/office/powerpoint/2010/main" val="84325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2204864"/>
            <a:ext cx="8229600" cy="4525963"/>
          </a:xfrm>
        </p:spPr>
        <p:txBody>
          <a:bodyPr>
            <a:normAutofit/>
          </a:bodyPr>
          <a:lstStyle/>
          <a:p>
            <a:pPr marL="0" indent="0" algn="just">
              <a:buNone/>
            </a:pPr>
            <a:r>
              <a:rPr lang="en-AU" sz="2600" dirty="0" smtClean="0">
                <a:solidFill>
                  <a:srgbClr val="FFFFFF"/>
                </a:solidFill>
                <a:latin typeface="Glegoo"/>
                <a:cs typeface="Glegoo"/>
              </a:rPr>
              <a:t>‘ “That is why they stand in front of God’s throne and serve Him day and night in His Temple.</a:t>
            </a:r>
          </a:p>
          <a:p>
            <a:pPr marL="0" indent="0" algn="just">
              <a:buNone/>
            </a:pPr>
            <a:r>
              <a:rPr lang="en-AU" sz="2600" dirty="0" smtClean="0">
                <a:solidFill>
                  <a:srgbClr val="FFFFFF"/>
                </a:solidFill>
                <a:latin typeface="Glegoo"/>
                <a:cs typeface="Glegoo"/>
              </a:rPr>
              <a:t>And He who sits on the throne will give them shelter. They will never again be hungry or thirsty; They will never again be scorched by the heat of the sun. For the Lamb on the throne will be their Shepherd. He will lead them to springs of life-giving water. And God will wipe every tear from their eyes.” ’ </a:t>
            </a:r>
          </a:p>
        </p:txBody>
      </p:sp>
    </p:spTree>
    <p:extLst>
      <p:ext uri="{BB962C8B-B14F-4D97-AF65-F5344CB8AC3E}">
        <p14:creationId xmlns:p14="http://schemas.microsoft.com/office/powerpoint/2010/main" val="229671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636912"/>
            <a:ext cx="8229600" cy="4525963"/>
          </a:xfrm>
        </p:spPr>
        <p:txBody>
          <a:bodyPr/>
          <a:lstStyle/>
          <a:p>
            <a:pPr marL="0" indent="0" algn="ctr">
              <a:buNone/>
            </a:pPr>
            <a:r>
              <a:rPr lang="en-AU" sz="2600" dirty="0" smtClean="0">
                <a:solidFill>
                  <a:srgbClr val="FFFFFF"/>
                </a:solidFill>
                <a:latin typeface="Glegoo"/>
                <a:cs typeface="Glegoo"/>
              </a:rPr>
              <a:t>Heaven is the place where </a:t>
            </a:r>
            <a:r>
              <a:rPr lang="en-AU" b="1" dirty="0" smtClean="0">
                <a:solidFill>
                  <a:schemeClr val="bg1">
                    <a:lumMod val="95000"/>
                  </a:schemeClr>
                </a:solidFill>
                <a:latin typeface="Glegoo"/>
                <a:cs typeface="Glegoo"/>
              </a:rPr>
              <a:t>God is present</a:t>
            </a:r>
          </a:p>
          <a:p>
            <a:pPr marL="0" indent="0">
              <a:buNone/>
            </a:pPr>
            <a:endParaRPr lang="en-AU" dirty="0"/>
          </a:p>
        </p:txBody>
      </p:sp>
    </p:spTree>
    <p:extLst>
      <p:ext uri="{BB962C8B-B14F-4D97-AF65-F5344CB8AC3E}">
        <p14:creationId xmlns:p14="http://schemas.microsoft.com/office/powerpoint/2010/main" val="2266020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636912"/>
            <a:ext cx="8229600" cy="4525963"/>
          </a:xfrm>
        </p:spPr>
        <p:txBody>
          <a:bodyPr/>
          <a:lstStyle/>
          <a:p>
            <a:pPr marL="0" indent="0" algn="ctr">
              <a:buNone/>
            </a:pPr>
            <a:r>
              <a:rPr lang="en-AU" sz="2600" dirty="0" smtClean="0">
                <a:solidFill>
                  <a:srgbClr val="FFFFFF"/>
                </a:solidFill>
                <a:latin typeface="Glegoo"/>
                <a:cs typeface="Glegoo"/>
              </a:rPr>
              <a:t>Heaven is the place of </a:t>
            </a:r>
            <a:r>
              <a:rPr lang="en-AU" b="1" dirty="0" smtClean="0">
                <a:solidFill>
                  <a:srgbClr val="FFFFFF"/>
                </a:solidFill>
                <a:latin typeface="Glegoo"/>
                <a:cs typeface="Glegoo"/>
              </a:rPr>
              <a:t>perfect community</a:t>
            </a:r>
            <a:endParaRPr lang="en-AU" b="1" dirty="0" smtClean="0">
              <a:solidFill>
                <a:schemeClr val="bg1">
                  <a:lumMod val="95000"/>
                </a:schemeClr>
              </a:solidFill>
              <a:latin typeface="Glegoo"/>
              <a:cs typeface="Glegoo"/>
            </a:endParaRPr>
          </a:p>
          <a:p>
            <a:pPr marL="0" indent="0">
              <a:buNone/>
            </a:pPr>
            <a:endParaRPr lang="en-AU" dirty="0"/>
          </a:p>
        </p:txBody>
      </p:sp>
    </p:spTree>
    <p:extLst>
      <p:ext uri="{BB962C8B-B14F-4D97-AF65-F5344CB8AC3E}">
        <p14:creationId xmlns:p14="http://schemas.microsoft.com/office/powerpoint/2010/main" val="2696033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636912"/>
            <a:ext cx="8229600" cy="4525963"/>
          </a:xfrm>
        </p:spPr>
        <p:txBody>
          <a:bodyPr/>
          <a:lstStyle/>
          <a:p>
            <a:pPr marL="0" indent="0" algn="ctr">
              <a:buNone/>
            </a:pPr>
            <a:r>
              <a:rPr lang="en-AU" sz="2600" dirty="0" smtClean="0">
                <a:solidFill>
                  <a:srgbClr val="FFFFFF"/>
                </a:solidFill>
                <a:latin typeface="Glegoo"/>
                <a:cs typeface="Glegoo"/>
              </a:rPr>
              <a:t>Heaven is the place where </a:t>
            </a:r>
            <a:r>
              <a:rPr lang="en-AU" b="1" dirty="0" smtClean="0">
                <a:solidFill>
                  <a:srgbClr val="FFFFFF"/>
                </a:solidFill>
                <a:latin typeface="Glegoo"/>
                <a:cs typeface="Glegoo"/>
              </a:rPr>
              <a:t>all creation is transformed</a:t>
            </a:r>
            <a:endParaRPr lang="en-AU" b="1" dirty="0" smtClean="0">
              <a:solidFill>
                <a:schemeClr val="bg1">
                  <a:lumMod val="95000"/>
                </a:schemeClr>
              </a:solidFill>
              <a:latin typeface="Glegoo"/>
              <a:cs typeface="Glegoo"/>
            </a:endParaRPr>
          </a:p>
          <a:p>
            <a:pPr marL="0" indent="0">
              <a:buNone/>
            </a:pPr>
            <a:endParaRPr lang="en-AU" dirty="0"/>
          </a:p>
        </p:txBody>
      </p:sp>
    </p:spTree>
    <p:extLst>
      <p:ext uri="{BB962C8B-B14F-4D97-AF65-F5344CB8AC3E}">
        <p14:creationId xmlns:p14="http://schemas.microsoft.com/office/powerpoint/2010/main" val="2540035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060848"/>
            <a:ext cx="8229600" cy="4525963"/>
          </a:xfrm>
        </p:spPr>
        <p:txBody>
          <a:bodyPr/>
          <a:lstStyle/>
          <a:p>
            <a:pPr marL="0" indent="0" algn="ctr">
              <a:buNone/>
            </a:pPr>
            <a:r>
              <a:rPr lang="en-AU" sz="2600" dirty="0" smtClean="0">
                <a:solidFill>
                  <a:srgbClr val="F2F2F2"/>
                </a:solidFill>
                <a:latin typeface="Glegoo"/>
                <a:cs typeface="Glegoo"/>
              </a:rPr>
              <a:t>We make disciples because heaven is perfect. </a:t>
            </a:r>
          </a:p>
          <a:p>
            <a:pPr marL="0" indent="0" algn="ctr">
              <a:buNone/>
            </a:pPr>
            <a:endParaRPr lang="en-AU" sz="2600" dirty="0">
              <a:solidFill>
                <a:srgbClr val="F2F2F2"/>
              </a:solidFill>
              <a:latin typeface="Glegoo"/>
              <a:cs typeface="Glegoo"/>
            </a:endParaRPr>
          </a:p>
          <a:p>
            <a:pPr marL="0" indent="0" algn="ctr">
              <a:buNone/>
            </a:pPr>
            <a:r>
              <a:rPr lang="en-AU" sz="2600" dirty="0">
                <a:solidFill>
                  <a:srgbClr val="F2F2F2"/>
                </a:solidFill>
                <a:latin typeface="Glegoo"/>
                <a:cs typeface="Glegoo"/>
              </a:rPr>
              <a:t>“Would that God make hell so real to us that we cannot rest; </a:t>
            </a:r>
          </a:p>
          <a:p>
            <a:pPr marL="0" indent="0" algn="ctr">
              <a:buNone/>
            </a:pPr>
            <a:r>
              <a:rPr lang="en-AU" sz="2600" dirty="0">
                <a:solidFill>
                  <a:srgbClr val="F2F2F2"/>
                </a:solidFill>
                <a:latin typeface="Glegoo"/>
                <a:cs typeface="Glegoo"/>
              </a:rPr>
              <a:t>Heaven so real that we must have men there.”</a:t>
            </a:r>
          </a:p>
          <a:p>
            <a:pPr marL="0" indent="0" algn="ctr">
              <a:buNone/>
            </a:pPr>
            <a:endParaRPr lang="en-AU" sz="1800" dirty="0" smtClean="0">
              <a:solidFill>
                <a:srgbClr val="F2F2F2"/>
              </a:solidFill>
            </a:endParaRPr>
          </a:p>
          <a:p>
            <a:pPr marL="0" indent="0" algn="ctr">
              <a:buNone/>
            </a:pPr>
            <a:r>
              <a:rPr lang="en-AU" sz="1800" dirty="0" smtClean="0">
                <a:solidFill>
                  <a:srgbClr val="F2F2F2"/>
                </a:solidFill>
              </a:rPr>
              <a:t>HUDSON TAYLOR</a:t>
            </a:r>
            <a:endParaRPr lang="en-AU" sz="1800" dirty="0">
              <a:solidFill>
                <a:srgbClr val="F2F2F2"/>
              </a:solidFill>
            </a:endParaRPr>
          </a:p>
          <a:p>
            <a:pPr marL="0" indent="0" algn="ctr">
              <a:buNone/>
            </a:pPr>
            <a:endParaRPr lang="en-AU" dirty="0"/>
          </a:p>
        </p:txBody>
      </p:sp>
    </p:spTree>
    <p:extLst>
      <p:ext uri="{BB962C8B-B14F-4D97-AF65-F5344CB8AC3E}">
        <p14:creationId xmlns:p14="http://schemas.microsoft.com/office/powerpoint/2010/main" val="4057140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alphaModFix amt="63000"/>
            <a:extLst>
              <a:ext uri="{28A0092B-C50C-407E-A947-70E740481C1C}">
                <a14:useLocalDpi xmlns:a14="http://schemas.microsoft.com/office/drawing/2010/main" val="0"/>
              </a:ext>
            </a:extLst>
          </a:blip>
          <a:srcRect/>
          <a:stretch>
            <a:fillRect/>
          </a:stretch>
        </p:blipFill>
        <p:spPr bwMode="auto">
          <a:xfrm>
            <a:off x="1747072" y="0"/>
            <a:ext cx="564985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02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ket\Desktop\mitzu-sushi-train-sushi-sashimi-japane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785" y="0"/>
            <a:ext cx="81686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3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0" indent="0">
              <a:buNone/>
            </a:pPr>
            <a:r>
              <a:rPr lang="en-AU" dirty="0" smtClean="0">
                <a:solidFill>
                  <a:srgbClr val="F2F2F2"/>
                </a:solidFill>
                <a:latin typeface="Glegoo"/>
                <a:cs typeface="Glegoo"/>
              </a:rPr>
              <a:t>How does God want you to be involved?</a:t>
            </a:r>
          </a:p>
          <a:p>
            <a:pPr marL="0" indent="0">
              <a:buNone/>
            </a:pPr>
            <a:r>
              <a:rPr lang="en-AU" sz="3600" dirty="0" smtClean="0">
                <a:solidFill>
                  <a:srgbClr val="F2F2F2"/>
                </a:solidFill>
                <a:latin typeface="Glegoo"/>
                <a:cs typeface="Glegoo"/>
              </a:rPr>
              <a:t>1. Pray</a:t>
            </a:r>
            <a:endParaRPr lang="en-AU" sz="3600" dirty="0">
              <a:solidFill>
                <a:srgbClr val="F2F2F2"/>
              </a:solidFill>
              <a:latin typeface="Glegoo"/>
              <a:cs typeface="Glegoo"/>
            </a:endParaRPr>
          </a:p>
        </p:txBody>
      </p:sp>
    </p:spTree>
    <p:extLst>
      <p:ext uri="{BB962C8B-B14F-4D97-AF65-F5344CB8AC3E}">
        <p14:creationId xmlns:p14="http://schemas.microsoft.com/office/powerpoint/2010/main" val="3771436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ooknook.biz/images/books/Church_Planting_Movements_-_David_Garrison.jpg"/>
          <p:cNvPicPr>
            <a:picLocks noChangeAspect="1" noChangeArrowheads="1"/>
          </p:cNvPicPr>
          <p:nvPr/>
        </p:nvPicPr>
        <p:blipFill>
          <a:blip r:embed="rId2">
            <a:alphaModFix amt="73000"/>
            <a:extLst>
              <a:ext uri="{28A0092B-C50C-407E-A947-70E740481C1C}">
                <a14:useLocalDpi xmlns:a14="http://schemas.microsoft.com/office/drawing/2010/main" val="0"/>
              </a:ext>
            </a:extLst>
          </a:blip>
          <a:srcRect/>
          <a:stretch>
            <a:fillRect/>
          </a:stretch>
        </p:blipFill>
        <p:spPr bwMode="auto">
          <a:xfrm>
            <a:off x="2051720" y="-51625"/>
            <a:ext cx="5180380" cy="69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smtClean="0">
                <a:solidFill>
                  <a:schemeClr val="bg1"/>
                </a:solidFill>
              </a:rPr>
              <a:t>MATTHEW </a:t>
            </a:r>
            <a:r>
              <a:rPr lang="en-AU" sz="1800" dirty="0">
                <a:solidFill>
                  <a:schemeClr val="bg1"/>
                </a:solidFill>
              </a:rPr>
              <a:t>10:</a:t>
            </a:r>
            <a:r>
              <a:rPr lang="en-AU" sz="1800" dirty="0" smtClean="0">
                <a:solidFill>
                  <a:schemeClr val="bg1"/>
                </a:solidFill>
              </a:rPr>
              <a:t>28</a:t>
            </a:r>
            <a:endParaRPr lang="en-AU" sz="1800" dirty="0"/>
          </a:p>
        </p:txBody>
      </p:sp>
      <p:sp>
        <p:nvSpPr>
          <p:cNvPr id="3" name="Content Placeholder 2"/>
          <p:cNvSpPr>
            <a:spLocks noGrp="1"/>
          </p:cNvSpPr>
          <p:nvPr>
            <p:ph idx="1"/>
          </p:nvPr>
        </p:nvSpPr>
        <p:spPr/>
        <p:txBody>
          <a:bodyPr>
            <a:normAutofit/>
          </a:bodyPr>
          <a:lstStyle/>
          <a:p>
            <a:pPr marL="0" indent="0" algn="just">
              <a:buNone/>
            </a:pPr>
            <a:r>
              <a:rPr lang="en-AU" sz="2600" dirty="0" smtClean="0">
                <a:solidFill>
                  <a:schemeClr val="bg1"/>
                </a:solidFill>
                <a:latin typeface="Glegoo"/>
                <a:cs typeface="Glegoo"/>
              </a:rPr>
              <a:t>‘Don’t be afraid of those who want to kill your body; they cannot touch your soul. Fear only God who can destroy both soul and body in Gehenna’ </a:t>
            </a:r>
            <a:endParaRPr lang="en-AU" sz="2600" dirty="0">
              <a:solidFill>
                <a:schemeClr val="bg1"/>
              </a:solidFill>
              <a:latin typeface="Glegoo"/>
              <a:cs typeface="Glegoo"/>
            </a:endParaRPr>
          </a:p>
        </p:txBody>
      </p:sp>
      <p:pic>
        <p:nvPicPr>
          <p:cNvPr id="2050" name="Picture 2" descr="https://sharingthegoodnews.files.wordpress.com/2012/01/gehenna.jpg"/>
          <p:cNvPicPr>
            <a:picLocks noChangeAspect="1" noChangeArrowheads="1"/>
          </p:cNvPicPr>
          <p:nvPr/>
        </p:nvPicPr>
        <p:blipFill>
          <a:blip r:embed="rId2">
            <a:alphaModFix amt="59000"/>
            <a:extLst>
              <a:ext uri="{28A0092B-C50C-407E-A947-70E740481C1C}">
                <a14:useLocalDpi xmlns:a14="http://schemas.microsoft.com/office/drawing/2010/main" val="0"/>
              </a:ext>
            </a:extLst>
          </a:blip>
          <a:srcRect/>
          <a:stretch>
            <a:fillRect/>
          </a:stretch>
        </p:blipFill>
        <p:spPr bwMode="auto">
          <a:xfrm>
            <a:off x="3229117" y="3933056"/>
            <a:ext cx="309562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7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ore.gmi.org/images/Operation-World-DVD.jpg"/>
          <p:cNvPicPr>
            <a:picLocks noChangeAspect="1" noChangeArrowheads="1"/>
          </p:cNvPicPr>
          <p:nvPr/>
        </p:nvPicPr>
        <p:blipFill>
          <a:blip r:embed="rId2">
            <a:alphaModFix amt="68000"/>
            <a:extLst>
              <a:ext uri="{28A0092B-C50C-407E-A947-70E740481C1C}">
                <a14:useLocalDpi xmlns:a14="http://schemas.microsoft.com/office/drawing/2010/main" val="0"/>
              </a:ext>
            </a:extLst>
          </a:blip>
          <a:srcRect/>
          <a:stretch>
            <a:fillRect/>
          </a:stretch>
        </p:blipFill>
        <p:spPr bwMode="auto">
          <a:xfrm>
            <a:off x="1979711" y="-41759"/>
            <a:ext cx="5128821" cy="689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32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708920"/>
            <a:ext cx="8229600" cy="3417243"/>
          </a:xfrm>
        </p:spPr>
        <p:txBody>
          <a:bodyPr>
            <a:normAutofit/>
          </a:bodyPr>
          <a:lstStyle/>
          <a:p>
            <a:pPr marL="0" indent="0" algn="ctr">
              <a:buNone/>
            </a:pPr>
            <a:r>
              <a:rPr lang="en-AU" sz="6000" b="1" dirty="0" smtClean="0">
                <a:solidFill>
                  <a:srgbClr val="F2F2F2"/>
                </a:solidFill>
                <a:latin typeface="Glegoo"/>
                <a:cs typeface="Glegoo"/>
              </a:rPr>
              <a:t>Give</a:t>
            </a:r>
            <a:endParaRPr lang="en-AU" sz="6000" b="1" dirty="0">
              <a:solidFill>
                <a:srgbClr val="F2F2F2"/>
              </a:solidFill>
              <a:latin typeface="Glegoo"/>
              <a:cs typeface="Glegoo"/>
            </a:endParaRPr>
          </a:p>
        </p:txBody>
      </p:sp>
    </p:spTree>
    <p:extLst>
      <p:ext uri="{BB962C8B-B14F-4D97-AF65-F5344CB8AC3E}">
        <p14:creationId xmlns:p14="http://schemas.microsoft.com/office/powerpoint/2010/main" val="4072959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708920"/>
            <a:ext cx="8229600" cy="3417243"/>
          </a:xfrm>
        </p:spPr>
        <p:txBody>
          <a:bodyPr>
            <a:normAutofit/>
          </a:bodyPr>
          <a:lstStyle/>
          <a:p>
            <a:pPr marL="0" indent="0" algn="ctr">
              <a:buNone/>
            </a:pPr>
            <a:r>
              <a:rPr lang="en-AU" sz="6600" b="1" dirty="0" smtClean="0">
                <a:solidFill>
                  <a:srgbClr val="F2F2F2"/>
                </a:solidFill>
                <a:latin typeface="Glegoo"/>
                <a:cs typeface="Glegoo"/>
              </a:rPr>
              <a:t>Go</a:t>
            </a:r>
            <a:r>
              <a:rPr lang="en-AU" sz="6600" dirty="0" smtClean="0">
                <a:solidFill>
                  <a:srgbClr val="F2F2F2"/>
                </a:solidFill>
                <a:latin typeface="French Script MT" panose="03020402040607040605" pitchFamily="66" charset="0"/>
                <a:cs typeface="Glegoo"/>
              </a:rPr>
              <a:t>  </a:t>
            </a:r>
            <a:endParaRPr lang="en-AU" sz="6600" dirty="0">
              <a:solidFill>
                <a:srgbClr val="F2F2F2"/>
              </a:solidFill>
              <a:latin typeface="Glegoo"/>
              <a:cs typeface="Glegoo"/>
            </a:endParaRPr>
          </a:p>
        </p:txBody>
      </p:sp>
    </p:spTree>
    <p:extLst>
      <p:ext uri="{BB962C8B-B14F-4D97-AF65-F5344CB8AC3E}">
        <p14:creationId xmlns:p14="http://schemas.microsoft.com/office/powerpoint/2010/main" val="100406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fontScale="90000"/>
          </a:bodyPr>
          <a:lstStyle/>
          <a:p>
            <a:r>
              <a:rPr lang="en-AU" sz="2900" dirty="0">
                <a:solidFill>
                  <a:srgbClr val="F2F2F2"/>
                </a:solidFill>
              </a:rPr>
              <a:t>CURTIN UNIVERSITY</a:t>
            </a:r>
            <a:r>
              <a:rPr lang="en-AU" dirty="0">
                <a:solidFill>
                  <a:srgbClr val="F2F2F2"/>
                </a:solidFill>
              </a:rPr>
              <a:t/>
            </a:r>
            <a:br>
              <a:rPr lang="en-AU" dirty="0">
                <a:solidFill>
                  <a:srgbClr val="F2F2F2"/>
                </a:solidFill>
              </a:rPr>
            </a:br>
            <a:endParaRPr lang="en-AU" dirty="0"/>
          </a:p>
        </p:txBody>
      </p:sp>
      <p:pic>
        <p:nvPicPr>
          <p:cNvPr id="5122" name="Picture 2" descr="http://life.curtin.edu.au/local/images-gallery/UL_I_GAL-musalla-curtin.jpg"/>
          <p:cNvPicPr>
            <a:picLocks noChangeAspect="1" noChangeArrowheads="1"/>
          </p:cNvPicPr>
          <p:nvPr/>
        </p:nvPicPr>
        <p:blipFill>
          <a:blip r:embed="rId2">
            <a:alphaModFix amt="66000"/>
            <a:extLst>
              <a:ext uri="{28A0092B-C50C-407E-A947-70E740481C1C}">
                <a14:useLocalDpi xmlns:a14="http://schemas.microsoft.com/office/drawing/2010/main" val="0"/>
              </a:ext>
            </a:extLst>
          </a:blip>
          <a:srcRect/>
          <a:stretch>
            <a:fillRect/>
          </a:stretch>
        </p:blipFill>
        <p:spPr bwMode="auto">
          <a:xfrm>
            <a:off x="1259632" y="1484784"/>
            <a:ext cx="6425972"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59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content-sin1-1.xx.fbcdn.net/hphotos-xpa1/t31.0-8/s960x960/11029541_362879833914995_4702169020697425375_o.jpg"/>
          <p:cNvPicPr>
            <a:picLocks noChangeAspect="1" noChangeArrowheads="1"/>
          </p:cNvPicPr>
          <p:nvPr/>
        </p:nvPicPr>
        <p:blipFill>
          <a:blip r:embed="rId2">
            <a:alphaModFix amt="72000"/>
            <a:extLst>
              <a:ext uri="{28A0092B-C50C-407E-A947-70E740481C1C}">
                <a14:useLocalDpi xmlns:a14="http://schemas.microsoft.com/office/drawing/2010/main" val="0"/>
              </a:ext>
            </a:extLst>
          </a:blip>
          <a:srcRect/>
          <a:stretch>
            <a:fillRect/>
          </a:stretch>
        </p:blipFill>
        <p:spPr bwMode="auto">
          <a:xfrm>
            <a:off x="2195736" y="-44776"/>
            <a:ext cx="4882275" cy="690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4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600" dirty="0" smtClean="0">
                <a:solidFill>
                  <a:srgbClr val="F2F2F2"/>
                </a:solidFill>
              </a:rPr>
              <a:t>MISSIONS HOUSE</a:t>
            </a:r>
            <a:endParaRPr lang="en-AU" sz="2600" dirty="0">
              <a:solidFill>
                <a:srgbClr val="F2F2F2"/>
              </a:solidFill>
            </a:endParaRPr>
          </a:p>
        </p:txBody>
      </p:sp>
      <p:pic>
        <p:nvPicPr>
          <p:cNvPr id="9219" name="Picture 3" descr="\\lcc.local\user$\home$\luke.tassell\Desktop\photo 1.JPG"/>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07504" y="3933056"/>
            <a:ext cx="2988783" cy="22322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cc.local\user$\home$\luke.tassell\Desktop\photo 3.JPG"/>
          <p:cNvPicPr>
            <a:picLocks noChangeAspect="1" noChangeArrowheads="1"/>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rot="10800000">
            <a:off x="6170688" y="3889534"/>
            <a:ext cx="298878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lcc.local\user$\home$\luke.tassell\Desktop\photo 2.JPG"/>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800000">
            <a:off x="2892666" y="1340768"/>
            <a:ext cx="3278022" cy="244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39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a:bodyPr>
          <a:lstStyle/>
          <a:p>
            <a:pPr marL="0" indent="0">
              <a:buNone/>
            </a:pPr>
            <a:r>
              <a:rPr lang="en-AU" sz="2600" dirty="0">
                <a:solidFill>
                  <a:srgbClr val="F2F2F2"/>
                </a:solidFill>
                <a:latin typeface="Glegoo"/>
                <a:cs typeface="Glegoo"/>
              </a:rPr>
              <a:t>What does God want you to do</a:t>
            </a:r>
            <a:r>
              <a:rPr lang="en-AU" sz="2600" dirty="0" smtClean="0">
                <a:solidFill>
                  <a:srgbClr val="F2F2F2"/>
                </a:solidFill>
                <a:latin typeface="Glegoo"/>
                <a:cs typeface="Glegoo"/>
              </a:rPr>
              <a:t>?</a:t>
            </a:r>
          </a:p>
          <a:p>
            <a:pPr marL="0" indent="0">
              <a:buNone/>
            </a:pPr>
            <a:endParaRPr lang="en-AU" sz="2600" dirty="0" smtClean="0">
              <a:solidFill>
                <a:srgbClr val="F2F2F2"/>
              </a:solidFill>
              <a:latin typeface="Glegoo"/>
              <a:cs typeface="Glegoo"/>
            </a:endParaRPr>
          </a:p>
          <a:p>
            <a:pPr marL="0" indent="0">
              <a:buNone/>
            </a:pPr>
            <a:r>
              <a:rPr lang="en-AU" sz="2600" dirty="0" smtClean="0">
                <a:solidFill>
                  <a:srgbClr val="F2F2F2"/>
                </a:solidFill>
                <a:latin typeface="Glegoo"/>
                <a:cs typeface="Glegoo"/>
              </a:rPr>
              <a:t>Email:</a:t>
            </a:r>
            <a:endParaRPr lang="en-AU" sz="2600" dirty="0">
              <a:solidFill>
                <a:srgbClr val="F2F2F2"/>
              </a:solidFill>
              <a:latin typeface="Glegoo"/>
              <a:cs typeface="Glegoo"/>
            </a:endParaRPr>
          </a:p>
          <a:p>
            <a:pPr marL="0" indent="0">
              <a:buNone/>
            </a:pPr>
            <a:r>
              <a:rPr lang="en-AU" sz="2600" dirty="0" smtClean="0">
                <a:solidFill>
                  <a:srgbClr val="F2F2F2"/>
                </a:solidFill>
                <a:latin typeface="Glegoo"/>
                <a:cs typeface="Glegoo"/>
              </a:rPr>
              <a:t>luke.tassell@lifestreamscc.com</a:t>
            </a:r>
          </a:p>
          <a:p>
            <a:pPr marL="0" indent="0">
              <a:buNone/>
            </a:pPr>
            <a:endParaRPr lang="en-AU" sz="2600" dirty="0" smtClean="0">
              <a:solidFill>
                <a:srgbClr val="F2F2F2"/>
              </a:solidFill>
              <a:latin typeface="Glegoo"/>
              <a:cs typeface="Glegoo"/>
            </a:endParaRPr>
          </a:p>
          <a:p>
            <a:pPr marL="0" indent="0">
              <a:buNone/>
            </a:pPr>
            <a:r>
              <a:rPr lang="en-AU" sz="2600" dirty="0" smtClean="0">
                <a:solidFill>
                  <a:srgbClr val="F2F2F2"/>
                </a:solidFill>
                <a:latin typeface="Glegoo"/>
                <a:cs typeface="Glegoo"/>
              </a:rPr>
              <a:t>Text: 0412913466</a:t>
            </a:r>
            <a:endParaRPr lang="en-AU" sz="2600" dirty="0">
              <a:solidFill>
                <a:srgbClr val="F2F2F2"/>
              </a:solidFill>
              <a:latin typeface="Glegoo"/>
              <a:cs typeface="Glegoo"/>
            </a:endParaRPr>
          </a:p>
        </p:txBody>
      </p:sp>
    </p:spTree>
    <p:extLst>
      <p:ext uri="{BB962C8B-B14F-4D97-AF65-F5344CB8AC3E}">
        <p14:creationId xmlns:p14="http://schemas.microsoft.com/office/powerpoint/2010/main" val="3630519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5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pic>
        <p:nvPicPr>
          <p:cNvPr id="3074" name="Picture 2" descr="http://fountainoflifetm.com/wp-content/uploads/2014/12/hinnom1.jpg"/>
          <p:cNvPicPr>
            <a:picLocks noChangeAspect="1" noChangeArrowheads="1"/>
          </p:cNvPicPr>
          <p:nvPr/>
        </p:nvPicPr>
        <p:blipFill>
          <a:blip r:embed="rId2">
            <a:alphaModFix amt="68000"/>
            <a:extLst>
              <a:ext uri="{28A0092B-C50C-407E-A947-70E740481C1C}">
                <a14:useLocalDpi xmlns:a14="http://schemas.microsoft.com/office/drawing/2010/main" val="0"/>
              </a:ext>
            </a:extLst>
          </a:blip>
          <a:srcRect/>
          <a:stretch>
            <a:fillRect/>
          </a:stretch>
        </p:blipFill>
        <p:spPr bwMode="auto">
          <a:xfrm>
            <a:off x="179512" y="-28485"/>
            <a:ext cx="8856984" cy="690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7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2708920"/>
            <a:ext cx="8229600" cy="4525963"/>
          </a:xfrm>
        </p:spPr>
        <p:txBody>
          <a:bodyPr>
            <a:normAutofit/>
          </a:bodyPr>
          <a:lstStyle/>
          <a:p>
            <a:pPr marL="0" indent="0" algn="ctr">
              <a:buNone/>
            </a:pPr>
            <a:r>
              <a:rPr lang="en-AU" sz="2600" dirty="0" smtClean="0">
                <a:solidFill>
                  <a:srgbClr val="FFFFFF"/>
                </a:solidFill>
                <a:latin typeface="Glegoo"/>
                <a:cs typeface="Glegoo"/>
              </a:rPr>
              <a:t>We make disciples because hell is real and Jesus is the answer. </a:t>
            </a:r>
            <a:endParaRPr lang="en-AU" sz="2600" dirty="0">
              <a:solidFill>
                <a:srgbClr val="FFFFFF"/>
              </a:solidFill>
              <a:latin typeface="Glegoo"/>
              <a:cs typeface="Glegoo"/>
            </a:endParaRPr>
          </a:p>
        </p:txBody>
      </p:sp>
    </p:spTree>
    <p:extLst>
      <p:ext uri="{BB962C8B-B14F-4D97-AF65-F5344CB8AC3E}">
        <p14:creationId xmlns:p14="http://schemas.microsoft.com/office/powerpoint/2010/main" val="258216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mf.org/wp-content/uploads/sites/13/2013/12/young-James-Hudson-Taylor.jpg?4cfd81"/>
          <p:cNvPicPr>
            <a:picLocks noChangeAspect="1" noChangeArrowheads="1"/>
          </p:cNvPicPr>
          <p:nvPr/>
        </p:nvPicPr>
        <p:blipFill>
          <a:blip r:embed="rId2">
            <a:alphaModFix amt="68000"/>
            <a:extLst>
              <a:ext uri="{28A0092B-C50C-407E-A947-70E740481C1C}">
                <a14:useLocalDpi xmlns:a14="http://schemas.microsoft.com/office/drawing/2010/main" val="0"/>
              </a:ext>
            </a:extLst>
          </a:blip>
          <a:srcRect/>
          <a:stretch>
            <a:fillRect/>
          </a:stretch>
        </p:blipFill>
        <p:spPr bwMode="auto">
          <a:xfrm>
            <a:off x="2555776" y="-63388"/>
            <a:ext cx="4608512"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6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331293"/>
            <a:ext cx="8229600" cy="4525963"/>
          </a:xfrm>
        </p:spPr>
        <p:txBody>
          <a:bodyPr/>
          <a:lstStyle/>
          <a:p>
            <a:pPr marL="0" indent="0" algn="ctr">
              <a:buNone/>
            </a:pPr>
            <a:r>
              <a:rPr lang="en-AU" sz="2600" dirty="0">
                <a:solidFill>
                  <a:schemeClr val="bg1"/>
                </a:solidFill>
                <a:latin typeface="Glegoo"/>
                <a:cs typeface="Glegoo"/>
              </a:rPr>
              <a:t>“Would that God make hell so real to us that we cannot rest; </a:t>
            </a:r>
            <a:endParaRPr lang="en-AU" sz="2600" dirty="0" smtClean="0">
              <a:solidFill>
                <a:schemeClr val="bg1"/>
              </a:solidFill>
              <a:latin typeface="Glegoo"/>
              <a:cs typeface="Glegoo"/>
            </a:endParaRPr>
          </a:p>
          <a:p>
            <a:pPr marL="0" indent="0" algn="ctr">
              <a:buNone/>
            </a:pPr>
            <a:r>
              <a:rPr lang="en-AU" sz="2600" dirty="0" smtClean="0">
                <a:solidFill>
                  <a:schemeClr val="bg1"/>
                </a:solidFill>
                <a:latin typeface="Glegoo"/>
                <a:cs typeface="Glegoo"/>
              </a:rPr>
              <a:t>Heaven </a:t>
            </a:r>
            <a:r>
              <a:rPr lang="en-AU" sz="2600" dirty="0">
                <a:solidFill>
                  <a:schemeClr val="bg1"/>
                </a:solidFill>
                <a:latin typeface="Glegoo"/>
                <a:cs typeface="Glegoo"/>
              </a:rPr>
              <a:t>so real that we must have men there</a:t>
            </a:r>
            <a:r>
              <a:rPr lang="en-AU" sz="2600" dirty="0" smtClean="0">
                <a:solidFill>
                  <a:schemeClr val="bg1"/>
                </a:solidFill>
                <a:latin typeface="Glegoo"/>
                <a:cs typeface="Glegoo"/>
              </a:rPr>
              <a:t>.”</a:t>
            </a:r>
          </a:p>
          <a:p>
            <a:pPr marL="0" indent="0" algn="ctr">
              <a:buNone/>
            </a:pPr>
            <a:endParaRPr lang="en-AU" dirty="0" smtClean="0">
              <a:solidFill>
                <a:schemeClr val="bg1"/>
              </a:solidFill>
              <a:latin typeface="+mj-lt"/>
              <a:cs typeface="Glegoo"/>
            </a:endParaRPr>
          </a:p>
          <a:p>
            <a:pPr marL="0" indent="0" algn="ctr">
              <a:buNone/>
            </a:pPr>
            <a:r>
              <a:rPr lang="en-AU" sz="1800" dirty="0" smtClean="0">
                <a:solidFill>
                  <a:schemeClr val="bg1"/>
                </a:solidFill>
                <a:latin typeface="+mj-lt"/>
                <a:cs typeface="Glegoo"/>
              </a:rPr>
              <a:t>HUDSON TAYLOR</a:t>
            </a:r>
            <a:endParaRPr lang="en-AU" sz="1800" dirty="0">
              <a:solidFill>
                <a:schemeClr val="bg1"/>
              </a:solidFill>
              <a:latin typeface="+mj-lt"/>
              <a:cs typeface="Glegoo"/>
            </a:endParaRPr>
          </a:p>
        </p:txBody>
      </p:sp>
    </p:spTree>
    <p:extLst>
      <p:ext uri="{BB962C8B-B14F-4D97-AF65-F5344CB8AC3E}">
        <p14:creationId xmlns:p14="http://schemas.microsoft.com/office/powerpoint/2010/main" val="357518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098" name="Picture 2" descr="https://www.scriptureseeds.org/unreached/images/Unreached.jpg"/>
          <p:cNvPicPr>
            <a:picLocks noGrp="1" noChangeAspect="1" noChangeArrowheads="1"/>
          </p:cNvPicPr>
          <p:nvPr>
            <p:ph idx="1"/>
          </p:nvPr>
        </p:nvPicPr>
        <p:blipFill>
          <a:blip r:embed="rId2">
            <a:alphaModFix amt="72000"/>
            <a:extLst>
              <a:ext uri="{28A0092B-C50C-407E-A947-70E740481C1C}">
                <a14:useLocalDpi xmlns:a14="http://schemas.microsoft.com/office/drawing/2010/main" val="0"/>
              </a:ext>
            </a:extLst>
          </a:blip>
          <a:srcRect/>
          <a:stretch>
            <a:fillRect/>
          </a:stretch>
        </p:blipFill>
        <p:spPr bwMode="auto">
          <a:xfrm>
            <a:off x="57865" y="0"/>
            <a:ext cx="90506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AU" sz="2000" dirty="0" smtClean="0">
                <a:solidFill>
                  <a:srgbClr val="FFFFFF"/>
                </a:solidFill>
              </a:rPr>
              <a:t>REVELATION </a:t>
            </a:r>
            <a:r>
              <a:rPr lang="en-AU" sz="2000" dirty="0">
                <a:solidFill>
                  <a:srgbClr val="FFFFFF"/>
                </a:solidFill>
              </a:rPr>
              <a:t>7:9-17</a:t>
            </a:r>
            <a:r>
              <a:rPr lang="en-AU" dirty="0"/>
              <a:t/>
            </a:r>
            <a:br>
              <a:rPr lang="en-AU" dirty="0"/>
            </a:br>
            <a:endParaRPr lang="en-AU" dirty="0"/>
          </a:p>
        </p:txBody>
      </p:sp>
      <p:sp>
        <p:nvSpPr>
          <p:cNvPr id="3" name="Content Placeholder 2"/>
          <p:cNvSpPr>
            <a:spLocks noGrp="1"/>
          </p:cNvSpPr>
          <p:nvPr>
            <p:ph idx="1"/>
          </p:nvPr>
        </p:nvSpPr>
        <p:spPr>
          <a:xfrm>
            <a:off x="467544" y="2204864"/>
            <a:ext cx="8229600" cy="4525963"/>
          </a:xfrm>
        </p:spPr>
        <p:txBody>
          <a:bodyPr>
            <a:normAutofit/>
          </a:bodyPr>
          <a:lstStyle/>
          <a:p>
            <a:pPr marL="0" indent="0" algn="just">
              <a:buNone/>
            </a:pPr>
            <a:r>
              <a:rPr lang="en-AU" sz="2600" dirty="0" smtClean="0">
                <a:solidFill>
                  <a:srgbClr val="FFFFFF"/>
                </a:solidFill>
                <a:latin typeface="Glegoo"/>
                <a:cs typeface="Glegoo"/>
              </a:rPr>
              <a:t>‘After this I saw a great crowd, too great to count, from every nation and tribe and people and language, standing in front of the throne and before the Lamb. They were clothed in white robes and held palm branches in their hands. And they were shouting with a great roar:</a:t>
            </a:r>
          </a:p>
          <a:p>
            <a:pPr marL="0" indent="0" algn="just">
              <a:buNone/>
            </a:pPr>
            <a:r>
              <a:rPr lang="en-AU" sz="2600" dirty="0" smtClean="0">
                <a:solidFill>
                  <a:srgbClr val="FFFFFF"/>
                </a:solidFill>
                <a:latin typeface="Glegoo"/>
                <a:cs typeface="Glegoo"/>
              </a:rPr>
              <a:t>“Salvation comes from our God who sits on the throne and from the Lamb”</a:t>
            </a:r>
            <a:endParaRPr lang="en-AU" sz="2600" dirty="0">
              <a:solidFill>
                <a:srgbClr val="FFFFFF"/>
              </a:solidFill>
              <a:latin typeface="Glegoo"/>
              <a:cs typeface="Glegoo"/>
            </a:endParaRPr>
          </a:p>
        </p:txBody>
      </p:sp>
    </p:spTree>
    <p:extLst>
      <p:ext uri="{BB962C8B-B14F-4D97-AF65-F5344CB8AC3E}">
        <p14:creationId xmlns:p14="http://schemas.microsoft.com/office/powerpoint/2010/main" val="5969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204864"/>
            <a:ext cx="8229600" cy="4525963"/>
          </a:xfrm>
        </p:spPr>
        <p:txBody>
          <a:bodyPr>
            <a:normAutofit/>
          </a:bodyPr>
          <a:lstStyle/>
          <a:p>
            <a:pPr marL="0" indent="0" algn="just">
              <a:buNone/>
            </a:pPr>
            <a:r>
              <a:rPr lang="en-AU" sz="2600" dirty="0" smtClean="0">
                <a:solidFill>
                  <a:srgbClr val="FFFFFF"/>
                </a:solidFill>
                <a:latin typeface="Glegoo"/>
                <a:cs typeface="Glegoo"/>
              </a:rPr>
              <a:t>‘And all the angels were standing around the throne and around the elders and the four living beings. And they fell before the throne with their faces to the ground and worshipped God. They sang:</a:t>
            </a:r>
          </a:p>
          <a:p>
            <a:pPr marL="0" indent="0" algn="just">
              <a:buNone/>
            </a:pPr>
            <a:r>
              <a:rPr lang="en-AU" sz="2600" dirty="0" smtClean="0">
                <a:solidFill>
                  <a:srgbClr val="FFFFFF"/>
                </a:solidFill>
                <a:latin typeface="Glegoo"/>
                <a:cs typeface="Glegoo"/>
              </a:rPr>
              <a:t>“Amen! Blessing and glory and wisdom and thanksgiving and honour and power and strength belong to our God forever and ever! Amen”</a:t>
            </a:r>
            <a:endParaRPr lang="en-AU" sz="2600" dirty="0">
              <a:solidFill>
                <a:srgbClr val="FFFFFF"/>
              </a:solidFill>
              <a:latin typeface="Glegoo"/>
              <a:cs typeface="Glegoo"/>
            </a:endParaRPr>
          </a:p>
        </p:txBody>
      </p:sp>
    </p:spTree>
    <p:extLst>
      <p:ext uri="{BB962C8B-B14F-4D97-AF65-F5344CB8AC3E}">
        <p14:creationId xmlns:p14="http://schemas.microsoft.com/office/powerpoint/2010/main" val="857762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471</Words>
  <Application>Microsoft Office PowerPoint</Application>
  <PresentationFormat>On-screen Show (4:3)</PresentationFormat>
  <Paragraphs>38</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PowerPoint Presentation</vt:lpstr>
      <vt:lpstr>MATTHEW 10:28</vt:lpstr>
      <vt:lpstr>PowerPoint Presentation</vt:lpstr>
      <vt:lpstr>PowerPoint Presentation</vt:lpstr>
      <vt:lpstr>PowerPoint Presentation</vt:lpstr>
      <vt:lpstr>PowerPoint Presentation</vt:lpstr>
      <vt:lpstr>PowerPoint Presentation</vt:lpstr>
      <vt:lpstr>REVELATION 7:9-17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CURTIN UNIVERSITY </vt:lpstr>
      <vt:lpstr>PowerPoint Presentation</vt:lpstr>
      <vt:lpstr>MISSIONS HOUSE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Tassell</dc:creator>
  <cp:lastModifiedBy>Gillian Chin</cp:lastModifiedBy>
  <cp:revision>34</cp:revision>
  <dcterms:created xsi:type="dcterms:W3CDTF">2015-08-10T01:23:37Z</dcterms:created>
  <dcterms:modified xsi:type="dcterms:W3CDTF">2015-08-17T01:15:17Z</dcterms:modified>
</cp:coreProperties>
</file>